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57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Animation="0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8929" autoAdjust="0"/>
  </p:normalViewPr>
  <p:slideViewPr>
    <p:cSldViewPr snapToGrid="0" snapToObjects="1">
      <p:cViewPr varScale="1">
        <p:scale>
          <a:sx n="99" d="100"/>
          <a:sy n="99" d="100"/>
        </p:scale>
        <p:origin x="46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CF810B-4334-4667-93D1-96CE4FD76BD7}" type="datetimeFigureOut">
              <a:rPr lang="en-GB" smtClean="0"/>
              <a:t>20/03/2026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CFE31-AE26-46AD-9959-214E98B051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736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EEC logo,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EEA1A-5154-D3DB-E7E6-0800A09476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2441137"/>
          </a:xfrm>
        </p:spPr>
        <p:txBody>
          <a:bodyPr/>
          <a:lstStyle>
            <a:lvl1pPr>
              <a:defRPr sz="4400" b="1">
                <a:solidFill>
                  <a:schemeClr val="tx1"/>
                </a:solidFill>
                <a:latin typeface="Azo Sans" panose="020B0603030303020204" pitchFamily="34" charset="77"/>
              </a:defRPr>
            </a:lvl1pPr>
          </a:lstStyle>
          <a:p>
            <a:r>
              <a:rPr lang="en-GB" dirty="0"/>
              <a:t>Click to add Title</a:t>
            </a:r>
            <a:br>
              <a:rPr lang="en-GB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00B557-6A61-A8AD-1C8C-C9ECA23BA6F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1" y="2963916"/>
            <a:ext cx="7462838" cy="3379733"/>
          </a:xfrm>
        </p:spPr>
        <p:txBody>
          <a:bodyPr/>
          <a:lstStyle>
            <a:lvl1pPr marL="0" indent="0">
              <a:buNone/>
              <a:defRPr>
                <a:solidFill>
                  <a:schemeClr val="tx1"/>
                </a:solidFill>
                <a:latin typeface="Azo Sans" panose="020B0603030303020204" pitchFamily="34" charset="77"/>
              </a:defRPr>
            </a:lvl1pPr>
          </a:lstStyle>
          <a:p>
            <a:pPr lvl="0"/>
            <a:r>
              <a:rPr lang="en-GB" dirty="0"/>
              <a:t>Presentation subtitle</a:t>
            </a:r>
          </a:p>
        </p:txBody>
      </p:sp>
      <p:pic>
        <p:nvPicPr>
          <p:cNvPr id="9" name="Picture 8" descr="A white text on a black background&#10;&#10;AI-generated content may be incorrect.">
            <a:extLst>
              <a:ext uri="{FF2B5EF4-FFF2-40B4-BE49-F238E27FC236}">
                <a16:creationId xmlns:a16="http://schemas.microsoft.com/office/drawing/2014/main" id="{713FE107-FFCA-9FF9-E973-CFC8B635A2D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739240" y="4962949"/>
            <a:ext cx="2411816" cy="16078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9462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00"/>
    </mc:Choice>
    <mc:Fallback xmlns="">
      <p:transition spd="slow" advTm="5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0EA9F6F-B707-3A4A-72D8-C27CED5AF7C9}"/>
              </a:ext>
            </a:extLst>
          </p:cNvPr>
          <p:cNvSpPr/>
          <p:nvPr userDrawn="1"/>
        </p:nvSpPr>
        <p:spPr>
          <a:xfrm>
            <a:off x="417443" y="321365"/>
            <a:ext cx="11357113" cy="621527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4F6D9B-518F-62B6-C8A8-36E8C54C2EF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add Title</a:t>
            </a:r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B5DBA4-DC42-6447-9912-696323BBE94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1055" y="6243532"/>
            <a:ext cx="2743200" cy="365125"/>
          </a:xfrm>
        </p:spPr>
        <p:txBody>
          <a:bodyPr/>
          <a:lstStyle/>
          <a:p>
            <a:r>
              <a:rPr lang="en-US"/>
              <a:t>18/05/2026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ABB21D-3289-14AC-7DAF-481D15B38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243532"/>
            <a:ext cx="4114800" cy="365125"/>
          </a:xfrm>
        </p:spPr>
        <p:txBody>
          <a:bodyPr/>
          <a:lstStyle/>
          <a:p>
            <a:r>
              <a:rPr lang="en-US"/>
              <a:t>ECCC 2026, Aix en Provence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559FFF-0F14-5764-658D-A44AB159C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77745" y="6243532"/>
            <a:ext cx="2743200" cy="365125"/>
          </a:xfrm>
        </p:spPr>
        <p:txBody>
          <a:bodyPr/>
          <a:lstStyle/>
          <a:p>
            <a:fld id="{14A82AD2-3D7D-0148-90D7-12665D220738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A close up of numbers&#10;&#10;AI-generated content may be incorrect.">
            <a:extLst>
              <a:ext uri="{FF2B5EF4-FFF2-40B4-BE49-F238E27FC236}">
                <a16:creationId xmlns:a16="http://schemas.microsoft.com/office/drawing/2014/main" id="{669002F2-A187-F692-6AF5-D524AA960A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40259" y="422428"/>
            <a:ext cx="1171450" cy="782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7941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00"/>
    </mc:Choice>
    <mc:Fallback xmlns="">
      <p:transition spd="slow" advTm="5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B4DAEFB-AF8C-D659-CE13-95C3EF8F5FC5}"/>
              </a:ext>
            </a:extLst>
          </p:cNvPr>
          <p:cNvSpPr/>
          <p:nvPr userDrawn="1"/>
        </p:nvSpPr>
        <p:spPr>
          <a:xfrm>
            <a:off x="397565" y="331304"/>
            <a:ext cx="11357113" cy="621527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0ECC40-7A82-7D4E-8D57-AB1DAC69B7D3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80291" y="1524000"/>
            <a:ext cx="11157527" cy="4511721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Azo Sans" panose="020B0603030303020204" pitchFamily="34" charset="77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dirty="0"/>
              <a:t>Slide body of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75BDAD-EF09-ADA0-1AC7-8BE105853A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80291" y="621518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18/05/2026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CA45C2-13EA-4FA6-A89F-AE5AB7207B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2250" y="624070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ECCC 2026, Aix </a:t>
            </a:r>
            <a:r>
              <a:rPr lang="en-US" dirty="0" err="1"/>
              <a:t>en</a:t>
            </a:r>
            <a:r>
              <a:rPr lang="en-US" dirty="0"/>
              <a:t> Provence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9544294-ED9D-F7B5-3B08-29CC5FDA52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894618" y="621518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A82AD2-3D7D-0148-90D7-12665D22073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80C7DC5-EB0C-60B5-9501-90C92867F52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0291" y="383038"/>
            <a:ext cx="11157527" cy="1002478"/>
          </a:xfrm>
        </p:spPr>
        <p:txBody>
          <a:bodyPr anchor="t">
            <a:normAutofit/>
          </a:bodyPr>
          <a:lstStyle>
            <a:lvl1pPr>
              <a:defRPr sz="3200" b="1">
                <a:latin typeface="Azo Sans" panose="020B0603030303020204" pitchFamily="34" charset="77"/>
              </a:defRPr>
            </a:lvl1pPr>
          </a:lstStyle>
          <a:p>
            <a:r>
              <a:rPr lang="en-GB" dirty="0"/>
              <a:t>Slide title</a:t>
            </a:r>
            <a:endParaRPr lang="en-US" dirty="0"/>
          </a:p>
        </p:txBody>
      </p:sp>
      <p:pic>
        <p:nvPicPr>
          <p:cNvPr id="12" name="Picture 11" descr="A close up of numbers&#10;&#10;AI-generated content may be incorrect.">
            <a:extLst>
              <a:ext uri="{FF2B5EF4-FFF2-40B4-BE49-F238E27FC236}">
                <a16:creationId xmlns:a16="http://schemas.microsoft.com/office/drawing/2014/main" id="{A216712A-F2BF-F037-B55C-EE5F24A1D4B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40259" y="422428"/>
            <a:ext cx="1171450" cy="782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005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00"/>
    </mc:Choice>
    <mc:Fallback xmlns="">
      <p:transition spd="slow" advTm="5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loc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C7C3168-DB01-CE87-652C-A387502B58DC}"/>
              </a:ext>
            </a:extLst>
          </p:cNvPr>
          <p:cNvSpPr/>
          <p:nvPr userDrawn="1"/>
        </p:nvSpPr>
        <p:spPr>
          <a:xfrm>
            <a:off x="397565" y="331304"/>
            <a:ext cx="11357113" cy="621527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2AA9B448-A1DF-6E64-C02A-D614477BBF31}"/>
              </a:ext>
            </a:extLst>
          </p:cNvPr>
          <p:cNvSpPr txBox="1">
            <a:spLocks/>
          </p:cNvSpPr>
          <p:nvPr userDrawn="1"/>
        </p:nvSpPr>
        <p:spPr>
          <a:xfrm>
            <a:off x="480291" y="621518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18/05/2026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88FF28CC-FE3C-3573-DF56-B7C8317B12A7}"/>
              </a:ext>
            </a:extLst>
          </p:cNvPr>
          <p:cNvSpPr txBox="1">
            <a:spLocks/>
          </p:cNvSpPr>
          <p:nvPr userDrawn="1"/>
        </p:nvSpPr>
        <p:spPr>
          <a:xfrm>
            <a:off x="4032250" y="624070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ECCC 2026, Aix en Provence</a:t>
            </a:r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64F5C112-98CA-E080-726C-A68B42E5148C}"/>
              </a:ext>
            </a:extLst>
          </p:cNvPr>
          <p:cNvSpPr txBox="1">
            <a:spLocks/>
          </p:cNvSpPr>
          <p:nvPr userDrawn="1"/>
        </p:nvSpPr>
        <p:spPr>
          <a:xfrm>
            <a:off x="8894618" y="621518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4A82AD2-3D7D-0148-90D7-12665D22073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26F8480-5774-ED80-FA16-A46EA0E4FEC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1055" y="1504060"/>
            <a:ext cx="5495636" cy="4579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E8D6580-4E10-053D-6BF5-B8226C9C69F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1" y="1504060"/>
            <a:ext cx="5624944" cy="4579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ADEFFED3-47BD-ACF3-609F-C3A5CF6EEC7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0291" y="383038"/>
            <a:ext cx="11157527" cy="1002478"/>
          </a:xfrm>
        </p:spPr>
        <p:txBody>
          <a:bodyPr anchor="t">
            <a:normAutofit/>
          </a:bodyPr>
          <a:lstStyle>
            <a:lvl1pPr>
              <a:defRPr sz="3200" b="1">
                <a:latin typeface="Azo Sans" panose="020B0603030303020204" pitchFamily="34" charset="77"/>
              </a:defRPr>
            </a:lvl1pPr>
          </a:lstStyle>
          <a:p>
            <a:r>
              <a:rPr lang="en-GB" dirty="0"/>
              <a:t>Slide title</a:t>
            </a:r>
            <a:endParaRPr lang="en-US" dirty="0"/>
          </a:p>
        </p:txBody>
      </p:sp>
      <p:pic>
        <p:nvPicPr>
          <p:cNvPr id="15" name="Picture 14" descr="A close up of numbers&#10;&#10;AI-generated content may be incorrect.">
            <a:extLst>
              <a:ext uri="{FF2B5EF4-FFF2-40B4-BE49-F238E27FC236}">
                <a16:creationId xmlns:a16="http://schemas.microsoft.com/office/drawing/2014/main" id="{50347654-ECA4-0ED5-8830-5D9F3B60278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40259" y="422428"/>
            <a:ext cx="1171450" cy="782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305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00"/>
    </mc:Choice>
    <mc:Fallback xmlns="">
      <p:transition spd="slow" advTm="5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lock Layout no whitebo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2AA9B448-A1DF-6E64-C02A-D614477BBF31}"/>
              </a:ext>
            </a:extLst>
          </p:cNvPr>
          <p:cNvSpPr txBox="1">
            <a:spLocks/>
          </p:cNvSpPr>
          <p:nvPr userDrawn="1"/>
        </p:nvSpPr>
        <p:spPr>
          <a:xfrm>
            <a:off x="480291" y="621518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18/05/2026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88FF28CC-FE3C-3573-DF56-B7C8317B12A7}"/>
              </a:ext>
            </a:extLst>
          </p:cNvPr>
          <p:cNvSpPr txBox="1">
            <a:spLocks/>
          </p:cNvSpPr>
          <p:nvPr userDrawn="1"/>
        </p:nvSpPr>
        <p:spPr>
          <a:xfrm>
            <a:off x="4032250" y="624070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ECCC 2026, Aix en Provence</a:t>
            </a:r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64F5C112-98CA-E080-726C-A68B42E5148C}"/>
              </a:ext>
            </a:extLst>
          </p:cNvPr>
          <p:cNvSpPr txBox="1">
            <a:spLocks/>
          </p:cNvSpPr>
          <p:nvPr userDrawn="1"/>
        </p:nvSpPr>
        <p:spPr>
          <a:xfrm>
            <a:off x="8894618" y="621518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4A82AD2-3D7D-0148-90D7-12665D22073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26F8480-5774-ED80-FA16-A46EA0E4FEC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1055" y="1504060"/>
            <a:ext cx="5495636" cy="4579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FE8D6580-4E10-053D-6BF5-B8226C9C69F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1" y="1504060"/>
            <a:ext cx="5624944" cy="45792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ADEFFED3-47BD-ACF3-609F-C3A5CF6EEC7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0291" y="383038"/>
            <a:ext cx="11231418" cy="1002478"/>
          </a:xfrm>
        </p:spPr>
        <p:txBody>
          <a:bodyPr anchor="t">
            <a:normAutofit/>
          </a:bodyPr>
          <a:lstStyle>
            <a:lvl1pPr>
              <a:defRPr sz="3200" b="1">
                <a:latin typeface="Azo Sans" panose="020B0603030303020204" pitchFamily="34" charset="77"/>
              </a:defRPr>
            </a:lvl1pPr>
          </a:lstStyle>
          <a:p>
            <a:r>
              <a:rPr lang="en-GB" dirty="0"/>
              <a:t>Slide title</a:t>
            </a:r>
            <a:endParaRPr lang="en-US" dirty="0"/>
          </a:p>
        </p:txBody>
      </p:sp>
      <p:pic>
        <p:nvPicPr>
          <p:cNvPr id="15" name="Picture 14" descr="A close up of numbers&#10;&#10;AI-generated content may be incorrect.">
            <a:extLst>
              <a:ext uri="{FF2B5EF4-FFF2-40B4-BE49-F238E27FC236}">
                <a16:creationId xmlns:a16="http://schemas.microsoft.com/office/drawing/2014/main" id="{50347654-ECA4-0ED5-8830-5D9F3B60278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540259" y="422428"/>
            <a:ext cx="1171450" cy="782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705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00"/>
    </mc:Choice>
    <mc:Fallback xmlns="">
      <p:transition spd="slow" advTm="5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1AD190-ADBC-FD4D-AD7C-71B44FA8CE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055" y="365125"/>
            <a:ext cx="1121294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FC021F-D5B7-174E-BFAC-151C428815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055" y="1825625"/>
            <a:ext cx="11212945" cy="4276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9913EF-0D2E-0240-B386-E365D73CC7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34110" y="61414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18/05/2026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18B7F1-3622-CE48-8F4C-2CD0D9C308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01655" y="614140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ECCC 2026, Aix </a:t>
            </a:r>
            <a:r>
              <a:rPr lang="en-US" dirty="0" err="1"/>
              <a:t>en</a:t>
            </a:r>
            <a:r>
              <a:rPr lang="en-US" dirty="0"/>
              <a:t> Provence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01023D-1F9B-D340-94E8-8D858140A0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40800" y="61414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A82AD2-3D7D-0148-90D7-12665D2207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371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1" r:id="rId3"/>
    <p:sldLayoutId id="2147483653" r:id="rId4"/>
    <p:sldLayoutId id="2147483657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Tm="5000"/>
    </mc:Choice>
    <mc:Fallback xmlns="">
      <p:transition spd="slow" advTm="5000"/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zo Sans" panose="020B0603030303020204" pitchFamily="34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zo Sans" panose="020B0603030303020204" pitchFamily="34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zo Sans" panose="020B0603030303020204" pitchFamily="34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zo Sans" panose="020B0603030303020204" pitchFamily="34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zo Sans" panose="020B0603030303020204" pitchFamily="34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zo Sans" panose="020B0603030303020204" pitchFamily="34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02892D-0348-6608-DD34-8A0D6D5E9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[</a:t>
            </a:r>
            <a:r>
              <a:rPr lang="en-GB" sz="3600" dirty="0" err="1"/>
              <a:t>Pxxx</a:t>
            </a:r>
            <a:r>
              <a:rPr lang="en-GB" sz="3600" dirty="0"/>
              <a:t>] Add paper number and paper title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AF7714-71AB-AFBF-9409-FADD2D7C63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/>
              <a:t>List the Authors, underline the </a:t>
            </a:r>
            <a:r>
              <a:rPr lang="en-GB" sz="2400" u="sng" dirty="0"/>
              <a:t>Presenter</a:t>
            </a:r>
            <a:endParaRPr lang="en-GB" sz="2400" dirty="0"/>
          </a:p>
          <a:p>
            <a:r>
              <a:rPr lang="en-GB" sz="2400" dirty="0"/>
              <a:t>ECCC2026 18.05.2026, Session xx, P123</a:t>
            </a:r>
          </a:p>
          <a:p>
            <a:endParaRPr lang="en-GB" sz="2400" dirty="0"/>
          </a:p>
          <a:p>
            <a:r>
              <a:rPr lang="en-GB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84681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00"/>
    </mc:Choice>
    <mc:Fallback xmlns="">
      <p:transition spd="slow" advTm="5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23C4E12-7A36-86E5-BD73-CE30B18E22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0289" y="1482437"/>
            <a:ext cx="11157529" cy="4716706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Please use this template for your ECCC 2026 technical presentations.   </a:t>
            </a:r>
          </a:p>
          <a:p>
            <a:pPr marL="457200" indent="-457200">
              <a:buAutoNum type="arabicPeriod"/>
            </a:pPr>
            <a:r>
              <a:rPr lang="en-GB" dirty="0"/>
              <a:t>ECCC2026 Title slide</a:t>
            </a:r>
          </a:p>
          <a:p>
            <a:pPr marL="457200" indent="-457200">
              <a:buAutoNum type="arabicPeriod"/>
            </a:pPr>
            <a:r>
              <a:rPr lang="en-GB" dirty="0"/>
              <a:t>Slide with single text block (this one, delete text and images to use)</a:t>
            </a:r>
          </a:p>
          <a:p>
            <a:pPr marL="457200" indent="-457200">
              <a:buAutoNum type="arabicPeriod"/>
            </a:pPr>
            <a:r>
              <a:rPr lang="en-GB" dirty="0"/>
              <a:t>Slide with two text blocks, side by side</a:t>
            </a:r>
          </a:p>
          <a:p>
            <a:pPr marL="457200" indent="-457200">
              <a:buAutoNum type="arabicPeriod"/>
            </a:pPr>
            <a:r>
              <a:rPr lang="en-GB" dirty="0"/>
              <a:t>Slide with no text blocks (e.g. for full page graphics)</a:t>
            </a:r>
          </a:p>
          <a:p>
            <a:pPr marL="457200" indent="-457200">
              <a:buAutoNum type="arabicPeriod"/>
            </a:pPr>
            <a:r>
              <a:rPr lang="en-GB" dirty="0"/>
              <a:t>A slide without a text background (e.g. for full page graphics)</a:t>
            </a:r>
          </a:p>
          <a:p>
            <a:pPr marL="457200" indent="-457200">
              <a:buAutoNum type="arabicPeriod"/>
            </a:pPr>
            <a:r>
              <a:rPr lang="en-GB" dirty="0"/>
              <a:t>An end slide</a:t>
            </a:r>
          </a:p>
          <a:p>
            <a:r>
              <a:rPr lang="en-GB" dirty="0"/>
              <a:t>Note: use of this “ECCC2026 Technical” </a:t>
            </a:r>
            <a:r>
              <a:rPr lang="en-GB" dirty="0" err="1"/>
              <a:t>powerpoint</a:t>
            </a:r>
            <a:r>
              <a:rPr lang="en-GB" dirty="0"/>
              <a:t> template is recommended, but you may use your company template if you prefer. In which case, </a:t>
            </a:r>
            <a:r>
              <a:rPr lang="en-GB" u="sng" dirty="0"/>
              <a:t>please include at least the ECCC2026 Title Slide</a:t>
            </a:r>
            <a:r>
              <a:rPr lang="en-GB" dirty="0"/>
              <a:t> – page 1 of this presentation. </a:t>
            </a:r>
          </a:p>
          <a:p>
            <a:r>
              <a:rPr lang="en-GB" dirty="0"/>
              <a:t>From the ECCC2026 template select the Title slide from the left-hand pane and from the right-mouse button menu select “Copy”.  With your company template open, in the left pane click above the present Slide 1, and from the right-mouse button menu select Paste Options  “Use source formatting” (see above right).  The ECCC2026 Title Slide will be pasted as the new Slide 1.</a:t>
            </a:r>
          </a:p>
          <a:p>
            <a:r>
              <a:rPr lang="en-GB" dirty="0"/>
              <a:t>Optionally, include the ECCC 2026 logo in later slides (attached right).</a:t>
            </a:r>
          </a:p>
          <a:p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48A709F-E1C8-671B-1E98-6EDE5DACE61C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en-US"/>
              <a:t>18/05/2026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B4251C-4286-E9D5-A17D-C042C52289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ECCC 2026, Aix en Provence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15BDBF-779A-ECB9-EBA4-61BA9DF285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4A82AD2-3D7D-0148-90D7-12665D220738}" type="slidenum">
              <a:rPr lang="en-US" smtClean="0"/>
              <a:t>2</a:t>
            </a:fld>
            <a:endParaRPr lang="en-US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22C86FE-ED34-1B1D-1D56-9900BC6C0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0432B6E-5632-3FA1-3F0E-5049DA8672B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1989" t="13699"/>
          <a:stretch>
            <a:fillRect/>
          </a:stretch>
        </p:blipFill>
        <p:spPr>
          <a:xfrm>
            <a:off x="9869081" y="1482437"/>
            <a:ext cx="1353764" cy="1356327"/>
          </a:xfrm>
          <a:prstGeom prst="rect">
            <a:avLst/>
          </a:prstGeom>
        </p:spPr>
      </p:pic>
      <p:pic>
        <p:nvPicPr>
          <p:cNvPr id="9" name="Picture 8" descr="A close up of numbers&#10;&#10;AI-generated content may be incorrect.">
            <a:extLst>
              <a:ext uri="{FF2B5EF4-FFF2-40B4-BE49-F238E27FC236}">
                <a16:creationId xmlns:a16="http://schemas.microsoft.com/office/drawing/2014/main" id="{BB53BC35-B7CA-AF32-E63C-F6D50AF0E4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60238" y="3017820"/>
            <a:ext cx="1171450" cy="782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6476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00"/>
    </mc:Choice>
    <mc:Fallback xmlns="">
      <p:transition spd="slow" advTm="5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CC8D0-14BE-6AE4-A7B3-93EA4B944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BADEBA-BC45-FB92-9038-E1E5F87BC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18/05/2026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75AF1E-066E-C620-4136-7C1715DE8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ECCC 2026, Aix en Provence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C676EB-8A17-3777-7225-D6153240D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82AD2-3D7D-0148-90D7-12665D22073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120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00"/>
    </mc:Choice>
    <mc:Fallback xmlns="">
      <p:transition spd="slow" advTm="5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49A2638-239B-3620-D7D5-E5CB674B556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FE2137-ECEF-30AC-9405-313DFDE19AB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2A92CEB-EFD4-BD44-75C8-80BFCCFB9F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5289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00"/>
    </mc:Choice>
    <mc:Fallback xmlns="">
      <p:transition spd="slow" advTm="5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5152EE0-298D-0677-DE0F-BE46BB1C043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9C990E-5319-ABE7-E28B-6DD0E19D4D5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D87AD7D-DD78-6520-6FD9-B1179CBDEA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0483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00"/>
    </mc:Choice>
    <mc:Fallback xmlns="">
      <p:transition spd="slow" advTm="5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F47DD-B0DE-BFED-2079-CE44A0F6C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rush Script MT" panose="03060802040406070304" pitchFamily="66" charset="0"/>
              </a:rPr>
              <a:t>Thanks for listening!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8D9729-2ADF-5955-BDF6-591DAD8FB0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Add any further information here or delete.</a:t>
            </a:r>
          </a:p>
        </p:txBody>
      </p:sp>
    </p:spTree>
    <p:extLst>
      <p:ext uri="{BB962C8B-B14F-4D97-AF65-F5344CB8AC3E}">
        <p14:creationId xmlns:p14="http://schemas.microsoft.com/office/powerpoint/2010/main" val="246762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000"/>
    </mc:Choice>
    <mc:Fallback xmlns="">
      <p:transition spd="slow" advTm="5000"/>
    </mc:Fallback>
  </mc:AlternateContent>
</p:sld>
</file>

<file path=ppt/theme/theme1.xml><?xml version="1.0" encoding="utf-8"?>
<a:theme xmlns:a="http://schemas.openxmlformats.org/drawingml/2006/main" name="Office Theme">
  <a:themeElements>
    <a:clrScheme name="Custom 3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3744AB"/>
      </a:accent1>
      <a:accent2>
        <a:srgbClr val="FDC300"/>
      </a:accent2>
      <a:accent3>
        <a:srgbClr val="3DB1E8"/>
      </a:accent3>
      <a:accent4>
        <a:srgbClr val="EC6500"/>
      </a:accent4>
      <a:accent5>
        <a:srgbClr val="B5B6B9"/>
      </a:accent5>
      <a:accent6>
        <a:srgbClr val="3DB1E8"/>
      </a:accent6>
      <a:hlink>
        <a:srgbClr val="000000"/>
      </a:hlink>
      <a:folHlink>
        <a:srgbClr val="3EB1E8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CCC2026 Technical Template v1_06.potx" id="{4FE4F175-70C2-4476-B441-00F18FF9115A}" vid="{BA236B64-27A0-4063-B704-3E36EA557AC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</TotalTime>
  <Words>255</Words>
  <Application>Microsoft Office PowerPoint</Application>
  <PresentationFormat>Widescreen</PresentationFormat>
  <Paragraphs>23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Aptos</vt:lpstr>
      <vt:lpstr>Arial</vt:lpstr>
      <vt:lpstr>Azo Sans</vt:lpstr>
      <vt:lpstr>Brush Script MT</vt:lpstr>
      <vt:lpstr>Calibri</vt:lpstr>
      <vt:lpstr>Office Theme</vt:lpstr>
      <vt:lpstr>[Pxxx] Add paper number and paper title here</vt:lpstr>
      <vt:lpstr>PowerPoint Presentation</vt:lpstr>
      <vt:lpstr>PowerPoint Presentation</vt:lpstr>
      <vt:lpstr>PowerPoint Presentation</vt:lpstr>
      <vt:lpstr>PowerPoint Presentation</vt:lpstr>
      <vt:lpstr>Thanks for listening!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 Bullough</dc:creator>
  <cp:lastModifiedBy>Chris Bullough</cp:lastModifiedBy>
  <cp:revision>5</cp:revision>
  <dcterms:created xsi:type="dcterms:W3CDTF">2026-03-20T09:56:03Z</dcterms:created>
  <dcterms:modified xsi:type="dcterms:W3CDTF">2026-03-20T11:37:37Z</dcterms:modified>
</cp:coreProperties>
</file>